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4660"/>
  </p:normalViewPr>
  <p:slideViewPr>
    <p:cSldViewPr>
      <p:cViewPr varScale="1">
        <p:scale>
          <a:sx n="109" d="100"/>
          <a:sy n="109" d="100"/>
        </p:scale>
        <p:origin x="-16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6AA337-C7A4-4C4B-821F-AEECC599A4B0}" type="datetimeFigureOut">
              <a:rPr lang="ko-KR" altLang="en-US" smtClean="0"/>
              <a:pPr/>
              <a:t>2011-09-19</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8D8C38-8487-4ED3-B8A6-2A51BA8EA380}"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bg>
      <p:bgRef idx="1003">
        <a:schemeClr val="bg2"/>
      </p:bgRef>
    </p:bg>
    <p:spTree>
      <p:nvGrpSpPr>
        <p:cNvPr id="1" name=""/>
        <p:cNvGrpSpPr/>
        <p:nvPr/>
      </p:nvGrpSpPr>
      <p:grpSpPr>
        <a:xfrm>
          <a:off x="0" y="0"/>
          <a:ext cx="0" cy="0"/>
          <a:chOff x="0" y="0"/>
          <a:chExt cx="0" cy="0"/>
        </a:xfrm>
      </p:grpSpPr>
      <p:sp>
        <p:nvSpPr>
          <p:cNvPr id="2" name="제목 1"/>
          <p:cNvSpPr>
            <a:spLocks noGrp="1"/>
          </p:cNvSpPr>
          <p:nvPr>
            <p:ph type="ctrTitle"/>
          </p:nvPr>
        </p:nvSpPr>
        <p:spPr>
          <a:xfrm>
            <a:off x="642910" y="2571745"/>
            <a:ext cx="7772400" cy="1000133"/>
          </a:xfrm>
        </p:spPr>
        <p:txBody>
          <a:bodyPr/>
          <a:lstStyle>
            <a:lvl1pPr algn="ctr">
              <a:defRPr sz="4400"/>
            </a:lvl1pPr>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1000100" y="3929066"/>
            <a:ext cx="7129490" cy="1143008"/>
          </a:xfrm>
        </p:spPr>
        <p:txBody>
          <a:bodyPr/>
          <a:lstStyle>
            <a:lvl1pPr marL="0" indent="0" algn="ctr">
              <a:buNone/>
              <a:defRPr sz="2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a:xfrm>
            <a:off x="6572264" y="6356350"/>
            <a:ext cx="2133600" cy="365125"/>
          </a:xfrm>
        </p:spPr>
        <p:txBody>
          <a:bodyPr/>
          <a:lstStyle>
            <a:lvl1pPr algn="r">
              <a:defRPr/>
            </a:lvl1pPr>
          </a:lstStyle>
          <a:p>
            <a:fld id="{1F285758-FE12-42C2-BB71-7414BA31D608}" type="datetimeFigureOut">
              <a:rPr lang="ko-KR" altLang="en-US" smtClean="0"/>
              <a:pPr/>
              <a:t>2011-09-19</a:t>
            </a:fld>
            <a:endParaRPr lang="ko-KR" altLang="en-US"/>
          </a:p>
        </p:txBody>
      </p:sp>
      <p:sp>
        <p:nvSpPr>
          <p:cNvPr id="5" name="바닥글 개체 틀 4"/>
          <p:cNvSpPr>
            <a:spLocks noGrp="1"/>
          </p:cNvSpPr>
          <p:nvPr>
            <p:ph type="ftr" sz="quarter" idx="11"/>
          </p:nvPr>
        </p:nvSpPr>
        <p:spPr>
          <a:xfrm>
            <a:off x="428596" y="6356351"/>
            <a:ext cx="2214578" cy="365125"/>
          </a:xfrm>
        </p:spPr>
        <p:txBody>
          <a:bodyPr/>
          <a:lstStyle>
            <a:lvl1pPr algn="l">
              <a:defRPr/>
            </a:lvl1pPr>
          </a:lstStyle>
          <a:p>
            <a:endParaRPr lang="ko-KR" altLang="en-US"/>
          </a:p>
        </p:txBody>
      </p:sp>
      <p:sp>
        <p:nvSpPr>
          <p:cNvPr id="6" name="슬라이드 번호 개체 틀 5"/>
          <p:cNvSpPr>
            <a:spLocks noGrp="1"/>
          </p:cNvSpPr>
          <p:nvPr>
            <p:ph type="sldNum" sz="quarter" idx="12"/>
          </p:nvPr>
        </p:nvSpPr>
        <p:spPr>
          <a:xfrm>
            <a:off x="3438532" y="6356350"/>
            <a:ext cx="2133600" cy="365125"/>
          </a:xfrm>
        </p:spPr>
        <p:txBody>
          <a:bodyPr/>
          <a:lstStyle>
            <a:lvl1pPr algn="ctr">
              <a:defRPr/>
            </a:lvl1pPr>
          </a:lstStyle>
          <a:p>
            <a:fld id="{5D676818-7262-448F-B011-F56C6097F70F}" type="slidenum">
              <a:rPr lang="ko-KR" altLang="en-US" smtClean="0"/>
              <a:pPr/>
              <a:t>‹#›</a:t>
            </a:fld>
            <a:endParaRPr lang="ko-KR" altLang="en-US"/>
          </a:p>
        </p:txBody>
      </p:sp>
      <p:cxnSp>
        <p:nvCxnSpPr>
          <p:cNvPr id="12" name="직선 연결선 11"/>
          <p:cNvCxnSpPr/>
          <p:nvPr/>
        </p:nvCxnSpPr>
        <p:spPr>
          <a:xfrm>
            <a:off x="1285852" y="3643314"/>
            <a:ext cx="6500858" cy="1588"/>
          </a:xfrm>
          <a:prstGeom prst="line">
            <a:avLst/>
          </a:prstGeom>
          <a:noFill/>
          <a:ln w="38100" cap="rnd" cmpd="sng" algn="ctr">
            <a:solidFill>
              <a:schemeClr val="tx2">
                <a:shade val="75000"/>
              </a:schemeClr>
            </a:solidFill>
            <a:prstDash val="sysDot"/>
          </a:ln>
          <a:effectLst>
            <a:outerShdw blurRad="50800" dist="25400" dir="2400000" algn="tl" rotWithShape="0">
              <a:srgbClr val="000000">
                <a:alpha val="43137"/>
              </a:srgbClr>
            </a:outerShdw>
          </a:effectLst>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115328" cy="1143000"/>
          </a:xfrm>
        </p:spPr>
        <p:txBody>
          <a:bodyPr/>
          <a:lstStyle>
            <a:lvl1pPr algn="l">
              <a:defRPr/>
            </a:lvl1p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1600201"/>
            <a:ext cx="8115328" cy="4525963"/>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D676818-7262-448F-B011-F56C6097F70F}"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7072330" y="785795"/>
            <a:ext cx="928694" cy="5494340"/>
          </a:xfrm>
        </p:spPr>
        <p:txBody>
          <a:bodyPr vert="eaVert"/>
          <a:lstStyle>
            <a:lvl1pPr algn="ctr">
              <a:defRPr/>
            </a:lvl1p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500034" y="1071546"/>
            <a:ext cx="6472254" cy="5143538"/>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D676818-7262-448F-B011-F56C6097F70F}"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457200" y="357166"/>
            <a:ext cx="6829444" cy="928686"/>
          </a:xfrm>
        </p:spPr>
        <p:txBody>
          <a:bodyPr/>
          <a:lstStyle>
            <a:lvl1pPr>
              <a:defRPr sz="4000"/>
            </a:lvl1pPr>
          </a:lstStyle>
          <a:p>
            <a:r>
              <a:rPr kumimoji="0" lang="ko-KR" altLang="en-US" smtClean="0"/>
              <a:t>마스터 제목 스타일 편집</a:t>
            </a:r>
            <a:endParaRPr kumimoji="0" lang="en-US"/>
          </a:p>
        </p:txBody>
      </p:sp>
      <p:sp>
        <p:nvSpPr>
          <p:cNvPr id="3" name="내용 개체 틀 2"/>
          <p:cNvSpPr>
            <a:spLocks noGrp="1"/>
          </p:cNvSpPr>
          <p:nvPr>
            <p:ph idx="1"/>
          </p:nvPr>
        </p:nvSpPr>
        <p:spPr/>
        <p:txBody>
          <a:body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D676818-7262-448F-B011-F56C6097F70F}" type="slidenum">
              <a:rPr lang="ko-KR" altLang="en-US" smtClean="0"/>
              <a:pPr/>
              <a:t>‹#›</a:t>
            </a:fld>
            <a:endParaRPr lang="ko-KR" altLang="en-US"/>
          </a:p>
        </p:txBody>
      </p:sp>
      <p:cxnSp>
        <p:nvCxnSpPr>
          <p:cNvPr id="8" name="직선 연결선 7"/>
          <p:cNvCxnSpPr/>
          <p:nvPr/>
        </p:nvCxnSpPr>
        <p:spPr>
          <a:xfrm>
            <a:off x="500034" y="1357298"/>
            <a:ext cx="6786610" cy="1588"/>
          </a:xfrm>
          <a:prstGeom prst="line">
            <a:avLst/>
          </a:prstGeom>
          <a:noFill/>
          <a:ln w="38100" cap="rnd" cmpd="sng" algn="ctr">
            <a:solidFill>
              <a:srgbClr val="FBFEC6">
                <a:shade val="75000"/>
              </a:srgbClr>
            </a:solidFill>
            <a:prstDash val="sysDot"/>
          </a:ln>
          <a:effectLst>
            <a:outerShdw blurRad="50800" dist="25400" dir="2400000" algn="tl" rotWithShape="0">
              <a:srgbClr val="000000">
                <a:alpha val="43137"/>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428596" y="3786190"/>
            <a:ext cx="8286808" cy="857256"/>
          </a:xfrm>
        </p:spPr>
        <p:txBody>
          <a:bodyPr anchor="ctr"/>
          <a:lstStyle>
            <a:lvl1pPr algn="l">
              <a:defRPr sz="4400" b="1" cap="all"/>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500034" y="4857760"/>
            <a:ext cx="8215370" cy="1214446"/>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5D676818-7262-448F-B011-F56C6097F70F}" type="slidenum">
              <a:rPr lang="ko-KR" altLang="en-US" smtClean="0"/>
              <a:pPr/>
              <a:t>‹#›</a:t>
            </a:fld>
            <a:endParaRPr lang="ko-KR" altLang="en-US"/>
          </a:p>
        </p:txBody>
      </p:sp>
      <p:cxnSp>
        <p:nvCxnSpPr>
          <p:cNvPr id="8" name="직선 연결선 7"/>
          <p:cNvCxnSpPr/>
          <p:nvPr/>
        </p:nvCxnSpPr>
        <p:spPr>
          <a:xfrm flipV="1">
            <a:off x="513495" y="4714884"/>
            <a:ext cx="8201909" cy="29261"/>
          </a:xfrm>
          <a:prstGeom prst="line">
            <a:avLst/>
          </a:prstGeom>
          <a:noFill/>
          <a:ln w="38100" cap="rnd" cmpd="sng" algn="ctr">
            <a:solidFill>
              <a:srgbClr val="FBFEC6">
                <a:shade val="75000"/>
              </a:srgbClr>
            </a:solidFill>
            <a:prstDash val="sysDot"/>
          </a:ln>
          <a:effectLst>
            <a:outerShdw blurRad="50800" dist="25400" dir="2400000" algn="tl" rotWithShape="0">
              <a:srgbClr val="000000">
                <a:alpha val="43137"/>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a:xfrm>
            <a:off x="457200" y="428612"/>
            <a:ext cx="8229600" cy="1143000"/>
          </a:xfrm>
        </p:spPr>
        <p:txBody>
          <a:bodyPr/>
          <a:lstStyle/>
          <a:p>
            <a:r>
              <a:rPr kumimoji="0" lang="ko-KR" altLang="en-US" smtClean="0"/>
              <a:t>마스터 제목 스타일 편집</a:t>
            </a:r>
            <a:endParaRPr kumimoji="0" 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D676818-7262-448F-B011-F56C6097F70F}"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500034" y="5354646"/>
            <a:ext cx="4041648" cy="639762"/>
          </a:xfrm>
          <a:prstGeom prst="roundRect">
            <a:avLst>
              <a:gd name="adj" fmla="val 0"/>
            </a:avLst>
          </a:prstGeom>
          <a:noFill/>
          <a:ln w="19050">
            <a:noFill/>
            <a:prstDash val="sysDot"/>
          </a:ln>
          <a:scene3d>
            <a:camera prst="orthographicFront"/>
            <a:lightRig rig="threePt" dir="t"/>
          </a:scene3d>
          <a:sp3d>
            <a:contourClr>
              <a:schemeClr val="tx2"/>
            </a:contourClr>
          </a:sp3d>
        </p:spPr>
        <p:txBody>
          <a:bodyPr anchor="ctr"/>
          <a:lstStyle>
            <a:lvl1pPr marL="0" indent="0" algn="ctr">
              <a:buNone/>
              <a:defRPr sz="2400" b="1"/>
            </a:lvl1pPr>
            <a:lvl2pPr marL="457200" indent="0" algn="ctr">
              <a:buNone/>
              <a:defRPr sz="2000" b="1"/>
            </a:lvl2pPr>
            <a:lvl3pPr marL="914400" indent="0" algn="ctr">
              <a:buNone/>
              <a:defRPr sz="1800" b="1"/>
            </a:lvl3pPr>
            <a:lvl4pPr marL="1371600" indent="0" algn="ctr">
              <a:buNone/>
              <a:defRPr sz="1600" b="1"/>
            </a:lvl4pPr>
            <a:lvl5pPr marL="1828800" indent="0" algn="ctr">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ko-KR" altLang="en-US" smtClean="0"/>
              <a:t>마스터 텍스트 스타일을 편집합니다</a:t>
            </a:r>
          </a:p>
        </p:txBody>
      </p:sp>
      <p:sp>
        <p:nvSpPr>
          <p:cNvPr id="4" name="내용 개체 틀 3"/>
          <p:cNvSpPr>
            <a:spLocks noGrp="1"/>
          </p:cNvSpPr>
          <p:nvPr>
            <p:ph sz="half" idx="2"/>
          </p:nvPr>
        </p:nvSpPr>
        <p:spPr>
          <a:xfrm>
            <a:off x="500034" y="1571612"/>
            <a:ext cx="4040188" cy="37862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a:xfrm>
            <a:off x="4687860" y="5357826"/>
            <a:ext cx="4041648" cy="639762"/>
          </a:xfrm>
          <a:prstGeom prst="roundRect">
            <a:avLst>
              <a:gd name="adj" fmla="val 0"/>
            </a:avLst>
          </a:prstGeom>
          <a:noFill/>
          <a:ln w="19050">
            <a:noFill/>
            <a:prstDash val="sysDot"/>
          </a:ln>
          <a:scene3d>
            <a:camera prst="orthographicFront"/>
            <a:lightRig rig="threePt" dir="t"/>
          </a:scene3d>
          <a:sp3d>
            <a:contourClr>
              <a:schemeClr val="tx2"/>
            </a:contourClr>
          </a:sp3d>
        </p:spPr>
        <p:txBody>
          <a:bodyPr anchor="ctr"/>
          <a:lstStyle>
            <a:lvl1pPr marL="0" indent="0" algn="ctr">
              <a:buNone/>
              <a:defRPr sz="2400" b="1"/>
            </a:lvl1pPr>
            <a:lvl2pPr marL="457200" indent="0" algn="ctr">
              <a:buNone/>
              <a:defRPr sz="2000" b="1"/>
            </a:lvl2pPr>
            <a:lvl3pPr marL="914400" indent="0" algn="ctr">
              <a:buNone/>
              <a:defRPr sz="1800" b="1"/>
            </a:lvl3pPr>
            <a:lvl4pPr marL="1371600" indent="0" algn="ctr">
              <a:buNone/>
              <a:defRPr sz="1600" b="1"/>
            </a:lvl4pPr>
            <a:lvl5pPr marL="1828800" indent="0" algn="ctr">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ko-KR" altLang="en-US" smtClean="0"/>
              <a:t>마스터 텍스트 스타일을 편집합니다</a:t>
            </a:r>
          </a:p>
        </p:txBody>
      </p:sp>
      <p:sp>
        <p:nvSpPr>
          <p:cNvPr id="6" name="내용 개체 틀 5"/>
          <p:cNvSpPr>
            <a:spLocks noGrp="1"/>
          </p:cNvSpPr>
          <p:nvPr>
            <p:ph sz="quarter" idx="4"/>
          </p:nvPr>
        </p:nvSpPr>
        <p:spPr>
          <a:xfrm>
            <a:off x="4687860" y="1571612"/>
            <a:ext cx="4041775" cy="378621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7" name="날짜 개체 틀 6"/>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5D676818-7262-448F-B011-F56C6097F70F}" type="slidenum">
              <a:rPr lang="ko-KR" altLang="en-US" smtClean="0"/>
              <a:pPr/>
              <a:t>‹#›</a:t>
            </a:fld>
            <a:endParaRPr lang="ko-KR" altLang="en-US"/>
          </a:p>
        </p:txBody>
      </p:sp>
      <p:cxnSp>
        <p:nvCxnSpPr>
          <p:cNvPr id="11" name="직선 연결선 10"/>
          <p:cNvCxnSpPr/>
          <p:nvPr/>
        </p:nvCxnSpPr>
        <p:spPr>
          <a:xfrm>
            <a:off x="500034" y="6215082"/>
            <a:ext cx="8143932" cy="1588"/>
          </a:xfrm>
          <a:prstGeom prst="line">
            <a:avLst/>
          </a:prstGeom>
          <a:noFill/>
          <a:ln w="38100" cap="rnd" cmpd="sng" algn="ctr">
            <a:solidFill>
              <a:srgbClr val="FBFEC6">
                <a:shade val="75000"/>
              </a:srgbClr>
            </a:solidFill>
            <a:prstDash val="sysDot"/>
          </a:ln>
          <a:effectLst>
            <a:outerShdw blurRad="50800" dist="25400" dir="2400000" algn="tl" rotWithShape="0">
              <a:srgbClr val="000000">
                <a:alpha val="43137"/>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5D676818-7262-448F-B011-F56C6097F70F}"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5D676818-7262-448F-B011-F56C6097F70F}"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3" name="내용 개체 틀 2"/>
          <p:cNvSpPr>
            <a:spLocks noGrp="1"/>
          </p:cNvSpPr>
          <p:nvPr>
            <p:ph idx="1"/>
          </p:nvPr>
        </p:nvSpPr>
        <p:spPr>
          <a:xfrm>
            <a:off x="500034" y="1357299"/>
            <a:ext cx="7572428" cy="3643339"/>
          </a:xfrm>
        </p:spPr>
        <p:txBody>
          <a:bodyPr/>
          <a:lstStyle>
            <a:lvl1pPr>
              <a:defRPr sz="24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2" name="제목 1"/>
          <p:cNvSpPr>
            <a:spLocks noGrp="1"/>
          </p:cNvSpPr>
          <p:nvPr>
            <p:ph type="title"/>
          </p:nvPr>
        </p:nvSpPr>
        <p:spPr>
          <a:xfrm>
            <a:off x="428596" y="571480"/>
            <a:ext cx="7643866" cy="642942"/>
          </a:xfrm>
        </p:spPr>
        <p:txBody>
          <a:bodyPr anchor="b"/>
          <a:lstStyle>
            <a:lvl1pPr algn="l">
              <a:defRPr sz="2800" b="1"/>
            </a:lvl1pPr>
          </a:lstStyle>
          <a:p>
            <a:r>
              <a:rPr kumimoji="0" lang="ko-KR" altLang="en-US" smtClean="0"/>
              <a:t>마스터 제목 스타일 편집</a:t>
            </a:r>
            <a:endParaRPr kumimoji="0" lang="en-US"/>
          </a:p>
        </p:txBody>
      </p:sp>
      <p:sp>
        <p:nvSpPr>
          <p:cNvPr id="4" name="텍스트 개체 틀 3"/>
          <p:cNvSpPr>
            <a:spLocks noGrp="1"/>
          </p:cNvSpPr>
          <p:nvPr>
            <p:ph type="body" sz="half" idx="2"/>
          </p:nvPr>
        </p:nvSpPr>
        <p:spPr>
          <a:xfrm>
            <a:off x="492114" y="5072074"/>
            <a:ext cx="8151852" cy="10540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D676818-7262-448F-B011-F56C6097F70F}" type="slidenum">
              <a:rPr lang="ko-KR" altLang="en-US" smtClean="0"/>
              <a:pPr/>
              <a:t>‹#›</a:t>
            </a:fld>
            <a:endParaRPr lang="ko-KR" altLang="en-US"/>
          </a:p>
        </p:txBody>
      </p:sp>
      <p:cxnSp>
        <p:nvCxnSpPr>
          <p:cNvPr id="9" name="직선 연결선 8"/>
          <p:cNvCxnSpPr/>
          <p:nvPr/>
        </p:nvCxnSpPr>
        <p:spPr>
          <a:xfrm>
            <a:off x="500034" y="1214422"/>
            <a:ext cx="7572428" cy="1588"/>
          </a:xfrm>
          <a:prstGeom prst="line">
            <a:avLst/>
          </a:prstGeom>
          <a:noFill/>
          <a:ln w="38100" cap="rnd" cmpd="sng" algn="ctr">
            <a:solidFill>
              <a:srgbClr val="FBFEC6">
                <a:shade val="75000"/>
              </a:srgbClr>
            </a:solidFill>
            <a:prstDash val="sysDot"/>
          </a:ln>
          <a:effectLst>
            <a:outerShdw blurRad="50800" dist="25400" dir="2400000" algn="tl" rotWithShape="0">
              <a:srgbClr val="000000">
                <a:alpha val="43137"/>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bg>
      <p:bgRef idx="1003">
        <a:schemeClr val="bg2"/>
      </p:bgRef>
    </p:bg>
    <p:spTree>
      <p:nvGrpSpPr>
        <p:cNvPr id="1" name=""/>
        <p:cNvGrpSpPr/>
        <p:nvPr/>
      </p:nvGrpSpPr>
      <p:grpSpPr>
        <a:xfrm>
          <a:off x="0" y="0"/>
          <a:ext cx="0" cy="0"/>
          <a:chOff x="0" y="0"/>
          <a:chExt cx="0" cy="0"/>
        </a:xfrm>
      </p:grpSpPr>
      <p:sp>
        <p:nvSpPr>
          <p:cNvPr id="2" name="제목 1"/>
          <p:cNvSpPr>
            <a:spLocks noGrp="1"/>
          </p:cNvSpPr>
          <p:nvPr>
            <p:ph type="title"/>
          </p:nvPr>
        </p:nvSpPr>
        <p:spPr>
          <a:xfrm>
            <a:off x="1643042" y="428604"/>
            <a:ext cx="4500594" cy="566738"/>
          </a:xfrm>
        </p:spPr>
        <p:txBody>
          <a:bodyPr anchor="ctr"/>
          <a:lstStyle>
            <a:lvl1pPr algn="l">
              <a:defRPr sz="2000" b="1"/>
            </a:lvl1pPr>
          </a:lstStyle>
          <a:p>
            <a:r>
              <a:rPr kumimoji="0" lang="ko-KR" altLang="en-US" smtClean="0"/>
              <a:t>마스터 제목 스타일 편집</a:t>
            </a:r>
            <a:endParaRPr kumimoji="0" lang="en-US"/>
          </a:p>
        </p:txBody>
      </p:sp>
      <p:sp>
        <p:nvSpPr>
          <p:cNvPr id="4" name="텍스트 개체 틀 3"/>
          <p:cNvSpPr>
            <a:spLocks noGrp="1"/>
          </p:cNvSpPr>
          <p:nvPr>
            <p:ph type="body" sz="half" idx="2"/>
          </p:nvPr>
        </p:nvSpPr>
        <p:spPr>
          <a:xfrm>
            <a:off x="2500298" y="5500702"/>
            <a:ext cx="5214974" cy="714380"/>
          </a:xfrm>
        </p:spPr>
        <p:txBody>
          <a:bodyPr/>
          <a:lstStyle>
            <a:lvl1pPr marL="0" indent="0" algn="l">
              <a:buNone/>
              <a:defRPr sz="1400"/>
            </a:lvl1pPr>
            <a:lvl2pPr marL="457200" indent="0" algn="l">
              <a:buNone/>
              <a:defRPr sz="1200"/>
            </a:lvl2pPr>
            <a:lvl3pPr marL="914400" indent="0" algn="l">
              <a:buNone/>
              <a:defRPr sz="1000"/>
            </a:lvl3pPr>
            <a:lvl4pPr marL="1371600" indent="0" algn="l">
              <a:buNone/>
              <a:defRPr sz="900"/>
            </a:lvl4pPr>
            <a:lvl5pPr marL="1828800" indent="0" algn="l">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fld id="{1F285758-FE12-42C2-BB71-7414BA31D608}" type="datetimeFigureOut">
              <a:rPr lang="ko-KR" altLang="en-US" smtClean="0"/>
              <a:pPr/>
              <a:t>2011-09-19</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5D676818-7262-448F-B011-F56C6097F70F}" type="slidenum">
              <a:rPr lang="ko-KR" altLang="en-US" smtClean="0"/>
              <a:pPr/>
              <a:t>‹#›</a:t>
            </a:fld>
            <a:endParaRPr lang="ko-KR" altLang="en-US"/>
          </a:p>
        </p:txBody>
      </p:sp>
      <p:sp>
        <p:nvSpPr>
          <p:cNvPr id="12" name="그림 개체 틀 11"/>
          <p:cNvSpPr>
            <a:spLocks noGrp="1"/>
          </p:cNvSpPr>
          <p:nvPr>
            <p:ph type="pic" sz="quarter" idx="1"/>
          </p:nvPr>
        </p:nvSpPr>
        <p:spPr>
          <a:xfrm>
            <a:off x="1785918" y="1000108"/>
            <a:ext cx="5857875" cy="4429125"/>
          </a:xfrm>
          <a:prstGeom prst="snip2DiagRect">
            <a:avLst>
              <a:gd name="adj1" fmla="val 0"/>
              <a:gd name="adj2" fmla="val 16667"/>
            </a:avLst>
          </a:prstGeom>
          <a:solidFill>
            <a:schemeClr val="bg2">
              <a:shade val="50000"/>
            </a:schemeClr>
          </a:solidFill>
          <a:ln w="76200">
            <a:solidFill>
              <a:schemeClr val="bg2">
                <a:tint val="60000"/>
              </a:schemeClr>
            </a:solidFill>
          </a:ln>
        </p:spPr>
        <p:txBody>
          <a:bodyPr/>
          <a:lstStyle/>
          <a:p>
            <a:r>
              <a:rPr kumimoji="0" lang="ko-KR" altLang="en-US" smtClean="0"/>
              <a:t>그림을 추가하려면 아이콘을 클릭하십시오</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428604"/>
            <a:ext cx="6829444" cy="857248"/>
          </a:xfrm>
          <a:prstGeom prst="rect">
            <a:avLst/>
          </a:prstGeom>
        </p:spPr>
        <p:txBody>
          <a:bodyPr vert="horz" rtlCol="0" anchor="ctr">
            <a:normAutofit/>
          </a:body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85804" y="1500174"/>
            <a:ext cx="8229600" cy="4625990"/>
          </a:xfrm>
          <a:prstGeom prst="rect">
            <a:avLst/>
          </a:prstGeom>
        </p:spPr>
        <p:txBody>
          <a:bodyPr vert="horz" rtlCol="0">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6572264" y="6357958"/>
            <a:ext cx="2133600" cy="365125"/>
          </a:xfrm>
          <a:prstGeom prst="rect">
            <a:avLst/>
          </a:prstGeom>
        </p:spPr>
        <p:txBody>
          <a:bodyPr vert="horz" rtlCol="0" anchor="ctr"/>
          <a:lstStyle>
            <a:lvl1pPr algn="r" eaLnBrk="1" latinLnBrk="0" hangingPunct="1">
              <a:defRPr kumimoji="0" sz="1200">
                <a:solidFill>
                  <a:schemeClr val="tx1">
                    <a:tint val="95000"/>
                  </a:schemeClr>
                </a:solidFill>
              </a:defRPr>
            </a:lvl1pPr>
          </a:lstStyle>
          <a:p>
            <a:fld id="{1F285758-FE12-42C2-BB71-7414BA31D608}" type="datetimeFigureOut">
              <a:rPr lang="ko-KR" altLang="en-US" smtClean="0"/>
              <a:pPr/>
              <a:t>2011-09-19</a:t>
            </a:fld>
            <a:endParaRPr lang="ko-KR" altLang="en-US"/>
          </a:p>
        </p:txBody>
      </p:sp>
      <p:sp>
        <p:nvSpPr>
          <p:cNvPr id="5" name="바닥글 개체 틀 4"/>
          <p:cNvSpPr>
            <a:spLocks noGrp="1"/>
          </p:cNvSpPr>
          <p:nvPr>
            <p:ph type="ftr" sz="quarter" idx="3"/>
          </p:nvPr>
        </p:nvSpPr>
        <p:spPr>
          <a:xfrm>
            <a:off x="461954" y="6356351"/>
            <a:ext cx="2681286" cy="365125"/>
          </a:xfrm>
          <a:prstGeom prst="rect">
            <a:avLst/>
          </a:prstGeom>
        </p:spPr>
        <p:txBody>
          <a:bodyPr vert="horz" rtlCol="0" anchor="ctr"/>
          <a:lstStyle>
            <a:lvl1pPr algn="l" eaLnBrk="1" latinLnBrk="0" hangingPunct="1">
              <a:defRPr kumimoji="0" sz="1200">
                <a:solidFill>
                  <a:schemeClr val="tx1">
                    <a:tint val="95000"/>
                  </a:schemeClr>
                </a:solidFill>
              </a:defRPr>
            </a:lvl1pPr>
          </a:lstStyle>
          <a:p>
            <a:endParaRPr lang="ko-KR" altLang="en-US"/>
          </a:p>
        </p:txBody>
      </p:sp>
      <p:sp>
        <p:nvSpPr>
          <p:cNvPr id="6" name="슬라이드 번호 개체 틀 5"/>
          <p:cNvSpPr>
            <a:spLocks noGrp="1"/>
          </p:cNvSpPr>
          <p:nvPr>
            <p:ph type="sldNum" sz="quarter" idx="4"/>
          </p:nvPr>
        </p:nvSpPr>
        <p:spPr>
          <a:xfrm>
            <a:off x="4143372" y="6356351"/>
            <a:ext cx="1114404" cy="365125"/>
          </a:xfrm>
          <a:prstGeom prst="rect">
            <a:avLst/>
          </a:prstGeom>
        </p:spPr>
        <p:txBody>
          <a:bodyPr vert="horz" rtlCol="0" anchor="ctr"/>
          <a:lstStyle>
            <a:lvl1pPr algn="ctr" eaLnBrk="1" latinLnBrk="0" hangingPunct="1">
              <a:defRPr kumimoji="0" sz="1200">
                <a:solidFill>
                  <a:schemeClr val="tx1">
                    <a:tint val="95000"/>
                  </a:schemeClr>
                </a:solidFill>
              </a:defRPr>
            </a:lvl1pPr>
          </a:lstStyle>
          <a:p>
            <a:fld id="{5D676818-7262-448F-B011-F56C6097F70F}" type="slidenum">
              <a:rPr lang="ko-KR" altLang="en-US" smtClean="0"/>
              <a:pPr/>
              <a:t>‹#›</a:t>
            </a:fld>
            <a:endParaRPr lang="ko-KR" altLang="en-US"/>
          </a:p>
        </p:txBody>
      </p:sp>
    </p:spTree>
  </p:cSld>
  <p:clrMap bg1="dk1" tx1="lt1" bg2="dk2" tx2="lt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xStyles>
    <p:titleStyle>
      <a:lvl1pPr algn="l" rtl="0" eaLnBrk="1" latinLnBrk="1" hangingPunct="1">
        <a:spcBef>
          <a:spcPct val="0"/>
        </a:spcBef>
        <a:buNone/>
        <a:defRPr kumimoji="0" sz="4000" b="0" kern="1200">
          <a:gradFill flip="none" rotWithShape="1">
            <a:gsLst>
              <a:gs pos="0">
                <a:schemeClr val="tx2"/>
              </a:gs>
              <a:gs pos="100000">
                <a:schemeClr val="tx1"/>
              </a:gs>
            </a:gsLst>
            <a:lin ang="5400000" scaled="1"/>
            <a:tileRect/>
          </a:gradFill>
          <a:effectLst>
            <a:innerShdw blurRad="50800" dist="50800" dir="13500000">
              <a:srgbClr val="000000">
                <a:alpha val="80000"/>
              </a:srgbClr>
            </a:innerShdw>
          </a:effectLst>
          <a:latin typeface="+mj-ea"/>
          <a:ea typeface="+mj-ea"/>
          <a:cs typeface="HY견고딕"/>
        </a:defRPr>
      </a:lvl1pPr>
      <a:lvl2pPr eaLnBrk="1" latinLnBrk="1" hangingPunct="1">
        <a:defRPr kumimoji="0">
          <a:solidFill>
            <a:schemeClr val="tx2"/>
          </a:solidFill>
        </a:defRPr>
      </a:lvl2pPr>
      <a:lvl3pPr eaLnBrk="1" latinLnBrk="1" hangingPunct="1">
        <a:defRPr kumimoji="0">
          <a:solidFill>
            <a:schemeClr val="tx2"/>
          </a:solidFill>
        </a:defRPr>
      </a:lvl3pPr>
      <a:lvl4pPr eaLnBrk="1" latinLnBrk="1" hangingPunct="1">
        <a:defRPr kumimoji="0">
          <a:solidFill>
            <a:schemeClr val="tx2"/>
          </a:solidFill>
        </a:defRPr>
      </a:lvl4pPr>
      <a:lvl5pPr eaLnBrk="1" latinLnBrk="1" hangingPunct="1">
        <a:defRPr kumimoji="0">
          <a:solidFill>
            <a:schemeClr val="tx2"/>
          </a:solidFill>
        </a:defRPr>
      </a:lvl5pPr>
      <a:lvl6pPr eaLnBrk="1" latinLnBrk="1" hangingPunct="1">
        <a:defRPr kumimoji="0">
          <a:solidFill>
            <a:schemeClr val="tx2"/>
          </a:solidFill>
        </a:defRPr>
      </a:lvl6pPr>
      <a:lvl7pPr eaLnBrk="1" latinLnBrk="1" hangingPunct="1">
        <a:defRPr kumimoji="0">
          <a:solidFill>
            <a:schemeClr val="tx2"/>
          </a:solidFill>
        </a:defRPr>
      </a:lvl7pPr>
      <a:lvl8pPr eaLnBrk="1" latinLnBrk="1" hangingPunct="1">
        <a:defRPr kumimoji="0">
          <a:solidFill>
            <a:schemeClr val="tx2"/>
          </a:solidFill>
        </a:defRPr>
      </a:lvl8pPr>
      <a:lvl9pPr eaLnBrk="1" latinLnBrk="1" hangingPunct="1">
        <a:defRPr kumimoji="0">
          <a:solidFill>
            <a:schemeClr val="tx2"/>
          </a:solidFill>
        </a:defRPr>
      </a:lvl9pPr>
    </p:titleStyle>
    <p:bodyStyle>
      <a:lvl1pPr marL="342900" indent="-342900" algn="l" rtl="0" eaLnBrk="1" latinLnBrk="1" hangingPunct="1">
        <a:spcBef>
          <a:spcPct val="20000"/>
        </a:spcBef>
        <a:buClr>
          <a:schemeClr val="accent2"/>
        </a:buClr>
        <a:buFont typeface="Wingdings 2"/>
        <a:buChar char="õ"/>
        <a:defRPr kumimoji="0" sz="3200" kern="1200">
          <a:solidFill>
            <a:schemeClr val="tx1"/>
          </a:solidFill>
          <a:latin typeface="+mn-ea"/>
          <a:ea typeface="+mn-ea"/>
          <a:cs typeface="맑은 고딕"/>
        </a:defRPr>
      </a:lvl1pPr>
      <a:lvl2pPr marL="742950" indent="-285750" algn="l" rtl="0" eaLnBrk="1" latinLnBrk="1" hangingPunct="1">
        <a:spcBef>
          <a:spcPct val="20000"/>
        </a:spcBef>
        <a:buClr>
          <a:schemeClr val="accent1"/>
        </a:buClr>
        <a:buSzPct val="90000"/>
        <a:buFont typeface="Wingdings 2"/>
        <a:buChar char="â"/>
        <a:defRPr kumimoji="0" sz="2800" kern="1200">
          <a:solidFill>
            <a:schemeClr val="tx1"/>
          </a:solidFill>
          <a:latin typeface="+mn-ea"/>
          <a:ea typeface="+mn-ea"/>
          <a:cs typeface="맑은 고딕"/>
        </a:defRPr>
      </a:lvl2pPr>
      <a:lvl3pPr marL="1143000" indent="-228600" algn="l" rtl="0" eaLnBrk="1" latinLnBrk="1" hangingPunct="1">
        <a:spcBef>
          <a:spcPct val="20000"/>
        </a:spcBef>
        <a:buClr>
          <a:schemeClr val="accent3"/>
        </a:buClr>
        <a:buSzPct val="85000"/>
        <a:buFont typeface="Wingdings 2"/>
        <a:buChar char="Ý"/>
        <a:defRPr kumimoji="0" sz="2400" kern="1200">
          <a:solidFill>
            <a:schemeClr val="tx1"/>
          </a:solidFill>
          <a:latin typeface="+mn-ea"/>
          <a:ea typeface="+mn-ea"/>
          <a:cs typeface="맑은 고딕"/>
        </a:defRPr>
      </a:lvl3pPr>
      <a:lvl4pPr marL="1600200" indent="-228600" algn="l" rtl="0" eaLnBrk="1" latinLnBrk="1" hangingPunct="1">
        <a:spcBef>
          <a:spcPct val="20000"/>
        </a:spcBef>
        <a:buClr>
          <a:schemeClr val="accent5"/>
        </a:buClr>
        <a:buSzPct val="75000"/>
        <a:buFont typeface="Wingdings 2"/>
        <a:buChar char="×"/>
        <a:defRPr kumimoji="0" sz="2200" kern="1200">
          <a:solidFill>
            <a:schemeClr val="tx1"/>
          </a:solidFill>
          <a:latin typeface="+mn-ea"/>
          <a:ea typeface="+mn-ea"/>
          <a:cs typeface="맑은 고딕"/>
        </a:defRPr>
      </a:lvl4pPr>
      <a:lvl5pPr marL="2057400" indent="-228600" algn="l" rtl="0" eaLnBrk="1" latinLnBrk="1" hangingPunct="1">
        <a:spcBef>
          <a:spcPct val="20000"/>
        </a:spcBef>
        <a:buClr>
          <a:schemeClr val="accent6"/>
        </a:buClr>
        <a:buSzPct val="70000"/>
        <a:buFont typeface="Wingdings 2"/>
        <a:buChar char="Ð"/>
        <a:defRPr kumimoji="0" sz="2000" kern="1200">
          <a:solidFill>
            <a:schemeClr val="tx1"/>
          </a:solidFill>
          <a:latin typeface="+mn-ea"/>
          <a:ea typeface="+mn-ea"/>
          <a:cs typeface="맑은 고딕"/>
        </a:defRPr>
      </a:lvl5pPr>
      <a:lvl6pPr marL="2514600" indent="-228600" algn="l" rtl="0" eaLnBrk="1" latinLnBrk="1" hangingPunct="1">
        <a:spcBef>
          <a:spcPct val="20000"/>
        </a:spcBef>
        <a:buClr>
          <a:schemeClr val="accent4">
            <a:tint val="60000"/>
          </a:schemeClr>
        </a:buClr>
        <a:buSzPct val="60000"/>
        <a:buFont typeface="Wingdings 2"/>
        <a:buChar char="×"/>
        <a:defRPr kumimoji="0" sz="1800" kern="1200">
          <a:solidFill>
            <a:schemeClr val="tx1"/>
          </a:solidFill>
          <a:latin typeface="+mn-lt"/>
          <a:ea typeface="+mn-ea"/>
          <a:cs typeface="+mn-cs"/>
        </a:defRPr>
      </a:lvl6pPr>
      <a:lvl7pPr marL="2971800" indent="-228600" algn="l" rtl="0" eaLnBrk="1" latinLnBrk="1" hangingPunct="1">
        <a:spcBef>
          <a:spcPct val="20000"/>
        </a:spcBef>
        <a:buClr>
          <a:schemeClr val="tx2"/>
        </a:buClr>
        <a:buSzPct val="50000"/>
        <a:buFont typeface="Wingdings 2"/>
        <a:buChar char="Ý"/>
        <a:defRPr kumimoji="0" sz="1600" kern="1200">
          <a:solidFill>
            <a:schemeClr val="tx1"/>
          </a:solidFill>
          <a:latin typeface="+mn-lt"/>
          <a:ea typeface="+mn-ea"/>
          <a:cs typeface="+mn-cs"/>
        </a:defRPr>
      </a:lvl7pPr>
      <a:lvl8pPr marL="3429000" indent="-228600" algn="l" rtl="0" eaLnBrk="1" latinLnBrk="1" hangingPunct="1">
        <a:spcBef>
          <a:spcPct val="20000"/>
        </a:spcBef>
        <a:buClr>
          <a:schemeClr val="accent3">
            <a:tint val="60000"/>
          </a:schemeClr>
        </a:buClr>
        <a:buSzPct val="50000"/>
        <a:buFont typeface="Wingdings 2"/>
        <a:buChar char="â"/>
        <a:defRPr kumimoji="0" sz="1400" kern="1200">
          <a:solidFill>
            <a:schemeClr val="tx1"/>
          </a:solidFill>
          <a:latin typeface="+mn-lt"/>
          <a:ea typeface="+mn-ea"/>
          <a:cs typeface="+mn-cs"/>
        </a:defRPr>
      </a:lvl8pPr>
      <a:lvl9pPr marL="3886200" indent="-228600" algn="l" rtl="0" eaLnBrk="1" latinLnBrk="1" hangingPunct="1">
        <a:spcBef>
          <a:spcPct val="20000"/>
        </a:spcBef>
        <a:buClr>
          <a:schemeClr val="accent1">
            <a:tint val="60000"/>
          </a:schemeClr>
        </a:buClr>
        <a:buSzPct val="50000"/>
        <a:buFont typeface="Wingdings 2"/>
        <a:buChar char="â"/>
        <a:defRPr kumimoji="0" sz="14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vyew.com/s/" TargetMode="External"/><Relationship Id="rId2" Type="http://schemas.openxmlformats.org/officeDocument/2006/relationships/hyperlink" Target="http://vyew.com/"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skype.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lenaim.blog.me/80121741760" TargetMode="External"/><Relationship Id="rId2" Type="http://schemas.openxmlformats.org/officeDocument/2006/relationships/hyperlink" Target="http://www.indiana.edu/~icy/conferenc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p:txBody>
          <a:bodyPr/>
          <a:lstStyle/>
          <a:p>
            <a:r>
              <a:rPr lang="en-US" altLang="ko-KR" dirty="0" smtClean="0"/>
              <a:t>Discussion forum</a:t>
            </a:r>
            <a:endParaRPr lang="ko-KR" altLang="en-US" dirty="0"/>
          </a:p>
        </p:txBody>
      </p:sp>
      <p:sp>
        <p:nvSpPr>
          <p:cNvPr id="3" name="부제목 2"/>
          <p:cNvSpPr>
            <a:spLocks noGrp="1"/>
          </p:cNvSpPr>
          <p:nvPr>
            <p:ph type="subTitle" idx="1"/>
          </p:nvPr>
        </p:nvSpPr>
        <p:spPr/>
        <p:txBody>
          <a:bodyPr/>
          <a:lstStyle/>
          <a:p>
            <a:r>
              <a:rPr lang="en-US" altLang="ko-KR" dirty="0" smtClean="0"/>
              <a:t>Cool resource</a:t>
            </a:r>
            <a:endParaRPr lang="ko-KR"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Contents</a:t>
            </a:r>
            <a:endParaRPr lang="ko-KR" altLang="en-US" dirty="0"/>
          </a:p>
        </p:txBody>
      </p:sp>
      <p:sp>
        <p:nvSpPr>
          <p:cNvPr id="3" name="내용 개체 틀 2"/>
          <p:cNvSpPr>
            <a:spLocks noGrp="1"/>
          </p:cNvSpPr>
          <p:nvPr>
            <p:ph idx="1"/>
          </p:nvPr>
        </p:nvSpPr>
        <p:spPr>
          <a:xfrm>
            <a:off x="457200" y="1600201"/>
            <a:ext cx="8219256" cy="4493096"/>
          </a:xfrm>
        </p:spPr>
        <p:txBody>
          <a:bodyPr/>
          <a:lstStyle/>
          <a:p>
            <a:r>
              <a:rPr lang="en-US" altLang="ko-KR" dirty="0"/>
              <a:t>1</a:t>
            </a:r>
            <a:r>
              <a:rPr lang="en-US" altLang="ko-KR" dirty="0" smtClean="0"/>
              <a:t>. Useful tips</a:t>
            </a:r>
          </a:p>
          <a:p>
            <a:r>
              <a:rPr lang="en-US" altLang="ko-KR" dirty="0" smtClean="0"/>
              <a:t>2. Useful site </a:t>
            </a:r>
          </a:p>
          <a:p>
            <a:r>
              <a:rPr lang="en-US" altLang="ko-KR" dirty="0" smtClean="0"/>
              <a:t>3. Useful tool</a:t>
            </a:r>
          </a:p>
          <a:p>
            <a:pPr>
              <a:buNone/>
            </a:pPr>
            <a:endParaRPr lang="ko-KR"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1. Useful tips</a:t>
            </a:r>
            <a:endParaRPr lang="ko-KR" altLang="en-US" dirty="0"/>
          </a:p>
        </p:txBody>
      </p:sp>
      <p:sp>
        <p:nvSpPr>
          <p:cNvPr id="3" name="내용 개체 틀 2"/>
          <p:cNvSpPr>
            <a:spLocks noGrp="1"/>
          </p:cNvSpPr>
          <p:nvPr>
            <p:ph idx="1"/>
          </p:nvPr>
        </p:nvSpPr>
        <p:spPr>
          <a:xfrm>
            <a:off x="251520" y="1556792"/>
            <a:ext cx="8568952" cy="4104456"/>
          </a:xfrm>
        </p:spPr>
        <p:txBody>
          <a:bodyPr>
            <a:normAutofit/>
          </a:bodyPr>
          <a:lstStyle/>
          <a:p>
            <a:pPr marL="514350" indent="-514350">
              <a:buNone/>
            </a:pPr>
            <a:r>
              <a:rPr lang="en-US" altLang="ko-KR" sz="2400" b="1" dirty="0" smtClean="0"/>
              <a:t>1. Online Teaching and Learning Tools     </a:t>
            </a:r>
          </a:p>
          <a:p>
            <a:pPr marL="514350" indent="-514350">
              <a:buNone/>
            </a:pPr>
            <a:r>
              <a:rPr lang="en-US" altLang="ko-KR" sz="2400" b="1" dirty="0" smtClean="0"/>
              <a:t>      =&gt; Web-based Conferencing Tools </a:t>
            </a:r>
          </a:p>
          <a:p>
            <a:pPr marL="514350" indent="-514350">
              <a:buFont typeface="Wingdings" pitchFamily="2" charset="2"/>
              <a:buChar char="ü"/>
            </a:pPr>
            <a:r>
              <a:rPr lang="en-US" altLang="ko-KR" sz="2400" dirty="0" smtClean="0"/>
              <a:t>everything is recorded</a:t>
            </a:r>
          </a:p>
          <a:p>
            <a:pPr marL="514350" indent="-514350">
              <a:buFont typeface="Wingdings" pitchFamily="2" charset="2"/>
              <a:buChar char="ü"/>
            </a:pPr>
            <a:r>
              <a:rPr lang="en-US" altLang="ko-KR" sz="2400" dirty="0" smtClean="0"/>
              <a:t>the discussion is flexible (class late, or miss a week)</a:t>
            </a:r>
          </a:p>
          <a:p>
            <a:pPr marL="514350" indent="-514350">
              <a:buFont typeface="Wingdings" pitchFamily="2" charset="2"/>
              <a:buChar char="ü"/>
            </a:pPr>
            <a:r>
              <a:rPr lang="en-US" altLang="ko-KR" sz="2400" dirty="0" smtClean="0"/>
              <a:t>time zone differences are a concern</a:t>
            </a:r>
          </a:p>
          <a:p>
            <a:pPr marL="514350" indent="-514350">
              <a:buFont typeface="Wingdings" pitchFamily="2" charset="2"/>
              <a:buChar char="ü"/>
            </a:pPr>
            <a:r>
              <a:rPr lang="en-US" altLang="ko-KR" sz="2400" dirty="0" smtClean="0"/>
              <a:t>technical problems are always potential troublesome</a:t>
            </a:r>
          </a:p>
          <a:p>
            <a:pPr marL="514350" indent="-514350">
              <a:buFont typeface="Wingdings" pitchFamily="2" charset="2"/>
              <a:buChar char="ü"/>
            </a:pPr>
            <a:endParaRPr lang="en-US" altLang="ko-KR" sz="1800" b="1" dirty="0"/>
          </a:p>
          <a:p>
            <a:pPr marL="514350" indent="-514350">
              <a:buNone/>
            </a:pPr>
            <a:endParaRPr lang="en-US" altLang="ko-KR" sz="1800" b="1" dirty="0" smtClean="0"/>
          </a:p>
          <a:p>
            <a:pPr marL="514350" indent="-514350">
              <a:buNone/>
            </a:pPr>
            <a:r>
              <a:rPr lang="en-US" altLang="ko-KR" dirty="0" smtClean="0"/>
              <a:t> </a:t>
            </a:r>
            <a:endParaRPr lang="ko-KR"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1. Useful tips</a:t>
            </a:r>
            <a:endParaRPr lang="ko-KR" altLang="en-US" dirty="0"/>
          </a:p>
        </p:txBody>
      </p:sp>
      <p:sp>
        <p:nvSpPr>
          <p:cNvPr id="3" name="내용 개체 틀 2"/>
          <p:cNvSpPr>
            <a:spLocks noGrp="1"/>
          </p:cNvSpPr>
          <p:nvPr>
            <p:ph idx="1"/>
          </p:nvPr>
        </p:nvSpPr>
        <p:spPr>
          <a:xfrm>
            <a:off x="179512" y="1484784"/>
            <a:ext cx="8758808" cy="4680520"/>
          </a:xfrm>
        </p:spPr>
        <p:txBody>
          <a:bodyPr>
            <a:normAutofit fontScale="47500" lnSpcReduction="20000"/>
          </a:bodyPr>
          <a:lstStyle/>
          <a:p>
            <a:pPr>
              <a:buNone/>
            </a:pPr>
            <a:r>
              <a:rPr lang="en-US" altLang="ko-KR" sz="5100" b="1" dirty="0" smtClean="0"/>
              <a:t>2</a:t>
            </a:r>
            <a:r>
              <a:rPr lang="en-US" altLang="ko-KR" sz="5100" dirty="0" smtClean="0"/>
              <a:t>. </a:t>
            </a:r>
            <a:r>
              <a:rPr lang="en-US" altLang="ko-KR" sz="5100" b="1" dirty="0" smtClean="0"/>
              <a:t>Some Simple Rules of Netiquette </a:t>
            </a:r>
            <a:r>
              <a:rPr lang="en-US" altLang="ko-KR" b="1" dirty="0" smtClean="0"/>
              <a:t/>
            </a:r>
            <a:br>
              <a:rPr lang="en-US" altLang="ko-KR" b="1" dirty="0" smtClean="0"/>
            </a:br>
            <a:endParaRPr lang="en-US" altLang="ko-KR" b="1" dirty="0" smtClean="0"/>
          </a:p>
          <a:p>
            <a:pPr>
              <a:buFont typeface="Wingdings" pitchFamily="2" charset="2"/>
              <a:buChar char="ü"/>
            </a:pPr>
            <a:r>
              <a:rPr lang="en-US" altLang="ko-KR" dirty="0" smtClean="0"/>
              <a:t>Make your messages easier to read by making your paragraphs short and to the point. </a:t>
            </a:r>
          </a:p>
          <a:p>
            <a:pPr>
              <a:buFont typeface="Wingdings" pitchFamily="2" charset="2"/>
              <a:buChar char="ü"/>
            </a:pPr>
            <a:endParaRPr lang="en-US" altLang="ko-KR" dirty="0" smtClean="0"/>
          </a:p>
          <a:p>
            <a:pPr>
              <a:buFont typeface="Wingdings" pitchFamily="2" charset="2"/>
              <a:buChar char="ü"/>
            </a:pPr>
            <a:r>
              <a:rPr lang="en-US" altLang="ko-KR" dirty="0" smtClean="0"/>
              <a:t>TYPING IN ALL CAPS IS CONSIDERED SHOUTING ON THE INTERNET. </a:t>
            </a:r>
          </a:p>
          <a:p>
            <a:pPr>
              <a:buFont typeface="Wingdings" pitchFamily="2" charset="2"/>
              <a:buChar char="ü"/>
            </a:pPr>
            <a:endParaRPr lang="en-US" altLang="ko-KR" dirty="0" smtClean="0"/>
          </a:p>
          <a:p>
            <a:pPr>
              <a:buFont typeface="Wingdings" pitchFamily="2" charset="2"/>
              <a:buChar char="ü"/>
            </a:pPr>
            <a:r>
              <a:rPr lang="en-US" altLang="ko-KR" dirty="0" smtClean="0"/>
              <a:t>Messages in all lowercase letters can be difficult to read, instead, use normal capitalization. </a:t>
            </a:r>
          </a:p>
          <a:p>
            <a:pPr>
              <a:buFont typeface="Wingdings" pitchFamily="2" charset="2"/>
              <a:buChar char="ü"/>
            </a:pPr>
            <a:endParaRPr lang="en-US" altLang="ko-KR" dirty="0" smtClean="0"/>
          </a:p>
          <a:p>
            <a:pPr>
              <a:buFont typeface="Wingdings" pitchFamily="2" charset="2"/>
              <a:buChar char="ü"/>
            </a:pPr>
            <a:r>
              <a:rPr lang="en-US" altLang="ko-KR" dirty="0" smtClean="0"/>
              <a:t>*Asterisks* surrounding a word can be used to make a stronger point. </a:t>
            </a:r>
          </a:p>
          <a:p>
            <a:pPr>
              <a:buFont typeface="Wingdings" pitchFamily="2" charset="2"/>
              <a:buChar char="ü"/>
            </a:pPr>
            <a:endParaRPr lang="en-US" altLang="ko-KR" dirty="0" smtClean="0"/>
          </a:p>
          <a:p>
            <a:pPr>
              <a:buFont typeface="Wingdings" pitchFamily="2" charset="2"/>
              <a:buChar char="ü"/>
            </a:pPr>
            <a:r>
              <a:rPr lang="en-US" altLang="ko-KR" dirty="0" smtClean="0"/>
              <a:t>Use the underscore symbol before and after the title of a book, (i.e., _Green Eggs and     Ham_ ) </a:t>
            </a:r>
          </a:p>
          <a:p>
            <a:pPr>
              <a:buFont typeface="Wingdings" pitchFamily="2" charset="2"/>
              <a:buChar char="ü"/>
            </a:pPr>
            <a:endParaRPr lang="en-US" altLang="ko-KR" dirty="0" smtClean="0"/>
          </a:p>
          <a:p>
            <a:pPr>
              <a:buFont typeface="Wingdings" pitchFamily="2" charset="2"/>
              <a:buChar char="ü"/>
            </a:pPr>
            <a:r>
              <a:rPr lang="en-US" altLang="ko-KR" dirty="0" smtClean="0"/>
              <a:t>Be careful when using sarcasm and humor. Without face to face communications your joke may be viewed as criticism. When being humorous, use emoticons to express humor</a:t>
            </a:r>
          </a:p>
          <a:p>
            <a:pPr>
              <a:buFont typeface="Wingdings" pitchFamily="2" charset="2"/>
              <a:buChar char="ü"/>
            </a:pPr>
            <a:endParaRPr lang="en-US" altLang="ko-KR" dirty="0" smtClean="0"/>
          </a:p>
          <a:p>
            <a:pPr>
              <a:buFont typeface="Wingdings" pitchFamily="2" charset="2"/>
              <a:buChar char="ü"/>
            </a:pPr>
            <a:r>
              <a:rPr lang="en-US" altLang="ko-KR" dirty="0" smtClean="0"/>
              <a:t>Never give your user ID or password to another person. System administrators that need to access your account for maintenance or to correct problems will have full privileges to your account.</a:t>
            </a:r>
          </a:p>
          <a:p>
            <a:pPr>
              <a:buNone/>
            </a:pPr>
            <a:endParaRPr lang="ko-KR"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2. Useful site</a:t>
            </a:r>
            <a:endParaRPr lang="ko-KR" altLang="en-US" dirty="0"/>
          </a:p>
        </p:txBody>
      </p:sp>
      <p:sp>
        <p:nvSpPr>
          <p:cNvPr id="3" name="내용 개체 틀 2"/>
          <p:cNvSpPr>
            <a:spLocks noGrp="1"/>
          </p:cNvSpPr>
          <p:nvPr>
            <p:ph idx="1"/>
          </p:nvPr>
        </p:nvSpPr>
        <p:spPr/>
        <p:txBody>
          <a:bodyPr/>
          <a:lstStyle/>
          <a:p>
            <a:r>
              <a:rPr lang="en-US" altLang="ko-KR" b="1" dirty="0" err="1" smtClean="0">
                <a:hlinkClick r:id="rId2"/>
              </a:rPr>
              <a:t>Vyew</a:t>
            </a:r>
            <a:endParaRPr lang="en-US" altLang="ko-KR" dirty="0" smtClean="0"/>
          </a:p>
          <a:p>
            <a:pPr>
              <a:buFont typeface="Wingdings" pitchFamily="2" charset="2"/>
              <a:buChar char="ü"/>
            </a:pPr>
            <a:r>
              <a:rPr lang="en-US" altLang="ko-KR" sz="2000" dirty="0" smtClean="0"/>
              <a:t>The free version is suitable for small groups or classes and offers multi-person video/audio, document, presentation and screen sharing, whiteboard. </a:t>
            </a:r>
          </a:p>
          <a:p>
            <a:pPr>
              <a:buFont typeface="Wingdings" pitchFamily="2" charset="2"/>
              <a:buChar char="ü"/>
            </a:pPr>
            <a:r>
              <a:rPr lang="en-US" altLang="ko-KR" sz="2000" dirty="0" smtClean="0"/>
              <a:t>The free option allows for 20 participants per meeting space, but has advertisements. </a:t>
            </a:r>
          </a:p>
          <a:p>
            <a:pPr>
              <a:buFont typeface="Wingdings" pitchFamily="2" charset="2"/>
              <a:buChar char="ü"/>
            </a:pPr>
            <a:r>
              <a:rPr lang="en-US" altLang="ko-KR" sz="2000" dirty="0" err="1" smtClean="0"/>
              <a:t>Vyew</a:t>
            </a:r>
            <a:r>
              <a:rPr lang="en-US" altLang="ko-KR" sz="2000" dirty="0" smtClean="0"/>
              <a:t> is completely browser-based, so there is no need to download and install any software</a:t>
            </a:r>
          </a:p>
          <a:p>
            <a:pPr>
              <a:buFont typeface="Wingdings" pitchFamily="2" charset="2"/>
              <a:buChar char="ü"/>
            </a:pPr>
            <a:endParaRPr lang="ko-KR" altLang="en-US" sz="2000" dirty="0"/>
          </a:p>
        </p:txBody>
      </p:sp>
      <p:pic>
        <p:nvPicPr>
          <p:cNvPr id="4" name="그림 3" descr="vveiw.jpg">
            <a:hlinkClick r:id="rId3"/>
          </p:cNvPr>
          <p:cNvPicPr>
            <a:picLocks noChangeAspect="1"/>
          </p:cNvPicPr>
          <p:nvPr/>
        </p:nvPicPr>
        <p:blipFill>
          <a:blip r:embed="rId4" cstate="print"/>
          <a:stretch>
            <a:fillRect/>
          </a:stretch>
        </p:blipFill>
        <p:spPr>
          <a:xfrm>
            <a:off x="3131840" y="4869160"/>
            <a:ext cx="2838450" cy="96202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3. Useful tools</a:t>
            </a:r>
            <a:endParaRPr lang="ko-KR" altLang="en-US" dirty="0"/>
          </a:p>
        </p:txBody>
      </p:sp>
      <p:sp>
        <p:nvSpPr>
          <p:cNvPr id="3" name="내용 개체 틀 2"/>
          <p:cNvSpPr>
            <a:spLocks noGrp="1"/>
          </p:cNvSpPr>
          <p:nvPr>
            <p:ph idx="1"/>
          </p:nvPr>
        </p:nvSpPr>
        <p:spPr/>
        <p:txBody>
          <a:bodyPr>
            <a:normAutofit/>
          </a:bodyPr>
          <a:lstStyle/>
          <a:p>
            <a:r>
              <a:rPr lang="en-US" altLang="ko-KR" b="1" u="sng" dirty="0" smtClean="0">
                <a:hlinkClick r:id="rId2"/>
              </a:rPr>
              <a:t>Skype</a:t>
            </a:r>
            <a:endParaRPr lang="en-US" altLang="ko-KR" u="sng" dirty="0" smtClean="0"/>
          </a:p>
          <a:p>
            <a:pPr>
              <a:buFont typeface="Wingdings" pitchFamily="2" charset="2"/>
              <a:buChar char="ü"/>
            </a:pPr>
            <a:r>
              <a:rPr lang="en-US" altLang="ko-KR" sz="2000" dirty="0" smtClean="0"/>
              <a:t>Free software that supports one-on-one video and audio chat, as well as IM text chat. </a:t>
            </a:r>
          </a:p>
          <a:p>
            <a:pPr>
              <a:buFont typeface="Wingdings" pitchFamily="2" charset="2"/>
              <a:buChar char="ü"/>
            </a:pPr>
            <a:r>
              <a:rPr lang="en-US" altLang="ko-KR" sz="2000" dirty="0" smtClean="0"/>
              <a:t>Skype also supports up to 5 simultaneous connections in a conference call. </a:t>
            </a:r>
          </a:p>
          <a:p>
            <a:pPr>
              <a:buFont typeface="Wingdings" pitchFamily="2" charset="2"/>
              <a:buChar char="ü"/>
            </a:pPr>
            <a:r>
              <a:rPr lang="en-US" altLang="ko-KR" sz="2000" dirty="0" smtClean="0"/>
              <a:t>Use this tool to offer virtual office hours to your students.</a:t>
            </a:r>
            <a:endParaRPr lang="ko-KR" altLang="en-US" sz="2000" dirty="0"/>
          </a:p>
        </p:txBody>
      </p:sp>
      <p:pic>
        <p:nvPicPr>
          <p:cNvPr id="1026" name="Picture 2">
            <a:hlinkClick r:id="rId2"/>
          </p:cNvPr>
          <p:cNvPicPr>
            <a:picLocks noChangeAspect="1" noChangeArrowheads="1"/>
          </p:cNvPicPr>
          <p:nvPr/>
        </p:nvPicPr>
        <p:blipFill>
          <a:blip r:embed="rId3" cstate="print"/>
          <a:srcRect/>
          <a:stretch>
            <a:fillRect/>
          </a:stretch>
        </p:blipFill>
        <p:spPr bwMode="auto">
          <a:xfrm>
            <a:off x="2483768" y="4149080"/>
            <a:ext cx="3995936" cy="22477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More information</a:t>
            </a:r>
            <a:endParaRPr lang="ko-KR" altLang="en-US" dirty="0"/>
          </a:p>
        </p:txBody>
      </p:sp>
      <p:sp>
        <p:nvSpPr>
          <p:cNvPr id="3" name="내용 개체 틀 2"/>
          <p:cNvSpPr>
            <a:spLocks noGrp="1"/>
          </p:cNvSpPr>
          <p:nvPr>
            <p:ph idx="1"/>
          </p:nvPr>
        </p:nvSpPr>
        <p:spPr/>
        <p:txBody>
          <a:bodyPr/>
          <a:lstStyle/>
          <a:p>
            <a:r>
              <a:rPr lang="en-US" altLang="ko-KR" dirty="0" smtClean="0">
                <a:hlinkClick r:id="rId2"/>
              </a:rPr>
              <a:t>http://www.indiana.edu/~</a:t>
            </a:r>
            <a:r>
              <a:rPr lang="en-US" altLang="ko-KR" dirty="0" smtClean="0">
                <a:hlinkClick r:id="rId2"/>
              </a:rPr>
              <a:t>icy/conference.html</a:t>
            </a:r>
            <a:endParaRPr lang="en-US" altLang="ko-KR" dirty="0" smtClean="0"/>
          </a:p>
          <a:p>
            <a:endParaRPr lang="en-US" altLang="ko-KR" dirty="0" smtClean="0"/>
          </a:p>
          <a:p>
            <a:r>
              <a:rPr lang="en-US" altLang="ko-KR" dirty="0" smtClean="0">
                <a:hlinkClick r:id="rId3"/>
              </a:rPr>
              <a:t>http://</a:t>
            </a:r>
            <a:r>
              <a:rPr lang="en-US" altLang="ko-KR" dirty="0" smtClean="0">
                <a:hlinkClick r:id="rId3"/>
              </a:rPr>
              <a:t>elenaim.blog.me/80121741760</a:t>
            </a:r>
            <a:endParaRPr lang="ko-KR"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보자기">
  <a:themeElements>
    <a:clrScheme name="보자기">
      <a:dk1>
        <a:sysClr val="windowText" lastClr="000000"/>
      </a:dk1>
      <a:lt1>
        <a:sysClr val="window" lastClr="FFFFFF"/>
      </a:lt1>
      <a:dk2>
        <a:srgbClr val="006270"/>
      </a:dk2>
      <a:lt2>
        <a:srgbClr val="FBFEC6"/>
      </a:lt2>
      <a:accent1>
        <a:srgbClr val="A0C435"/>
      </a:accent1>
      <a:accent2>
        <a:srgbClr val="F29F26"/>
      </a:accent2>
      <a:accent3>
        <a:srgbClr val="08BBDB"/>
      </a:accent3>
      <a:accent4>
        <a:srgbClr val="687CDD"/>
      </a:accent4>
      <a:accent5>
        <a:srgbClr val="28C874"/>
      </a:accent5>
      <a:accent6>
        <a:srgbClr val="E47963"/>
      </a:accent6>
      <a:hlink>
        <a:srgbClr val="64C143"/>
      </a:hlink>
      <a:folHlink>
        <a:srgbClr val="9A9A9A"/>
      </a:folHlink>
    </a:clrScheme>
    <a:fontScheme name="보자기">
      <a:majorFont>
        <a:latin typeface="Lucida Sans"/>
        <a:ea typeface=""/>
        <a:cs typeface=""/>
        <a:font script="Grek" typeface="Arial"/>
        <a:font script="Cyrl" typeface="Arial"/>
        <a:font script="Jpan" typeface="HGP明朝E"/>
        <a:font script="Hang" typeface="HY견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Lucida Sans"/>
        <a:ea typeface=""/>
        <a:cs typeface=""/>
        <a:font script="Grek" typeface="Arial"/>
        <a:font script="Cyrl" typeface="Arial"/>
        <a:font script="Jpan" typeface="HGP明朝E"/>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보자기">
      <a:fillStyleLst>
        <a:solidFill>
          <a:schemeClr val="phClr">
            <a:tint val="100000"/>
            <a:shade val="100000"/>
            <a:hueMod val="100000"/>
            <a:satMod val="100000"/>
          </a:schemeClr>
        </a:solidFill>
        <a:gradFill rotWithShape="1">
          <a:gsLst>
            <a:gs pos="0">
              <a:schemeClr val="phClr">
                <a:tint val="45000"/>
                <a:shade val="95000"/>
                <a:hueMod val="100000"/>
                <a:satMod val="100000"/>
              </a:schemeClr>
            </a:gs>
            <a:gs pos="50000">
              <a:schemeClr val="phClr">
                <a:tint val="80000"/>
                <a:shade val="100000"/>
                <a:hueMod val="100000"/>
                <a:satMod val="100000"/>
              </a:schemeClr>
            </a:gs>
          </a:gsLst>
          <a:lin ang="2700000" scaled="1"/>
        </a:gradFill>
        <a:gradFill rotWithShape="1">
          <a:gsLst>
            <a:gs pos="50000">
              <a:schemeClr val="phClr">
                <a:tint val="100000"/>
                <a:shade val="50000"/>
                <a:hueMod val="100000"/>
                <a:satMod val="100000"/>
              </a:schemeClr>
            </a:gs>
            <a:gs pos="100000">
              <a:schemeClr val="phClr">
                <a:tint val="75000"/>
                <a:shade val="100000"/>
                <a:hueMod val="100000"/>
                <a:satMod val="100000"/>
              </a:schemeClr>
            </a:gs>
          </a:gsLst>
          <a:lin ang="13500000" scaled="1"/>
        </a:gradFill>
      </a:fillStyleLst>
      <a:lnStyleLst>
        <a:ln w="3175" cap="flat" cmpd="sng" algn="ctr">
          <a:solidFill>
            <a:schemeClr val="phClr"/>
          </a:solidFill>
          <a:prstDash val="solid"/>
        </a:ln>
        <a:ln w="22225" cap="flat" cmpd="sng" algn="ctr">
          <a:solidFill>
            <a:schemeClr val="phClr"/>
          </a:solidFill>
          <a:prstDash val="solid"/>
        </a:ln>
        <a:ln w="31750" cap="flat" cmpd="sng" algn="ctr">
          <a:solidFill>
            <a:schemeClr val="phClr"/>
          </a:solidFill>
          <a:prstDash val="solid"/>
        </a:ln>
      </a:lnStyleLst>
      <a:effectStyleLst>
        <a:effectStyle>
          <a:effectLst>
            <a:outerShdw blurRad="76200" dist="38100" dir="2400000" algn="br">
              <a:srgbClr val="000000">
                <a:alpha val="70588"/>
              </a:srgbClr>
            </a:outerShdw>
          </a:effectLst>
        </a:effectStyle>
        <a:effectStyle>
          <a:effectLst>
            <a:outerShdw blurRad="63500" dist="50800" dir="2400000" sx="96000" sy="96000">
              <a:srgbClr val="000000">
                <a:alpha val="78431"/>
              </a:srgbClr>
            </a:outerShdw>
          </a:effectLst>
          <a:scene3d>
            <a:camera prst="orthographicFront" fov="0">
              <a:rot lat="0" lon="0" rev="0"/>
            </a:camera>
            <a:lightRig rig="twoPt" dir="l">
              <a:rot lat="0" lon="600000" rev="5100000"/>
            </a:lightRig>
          </a:scene3d>
          <a:sp3d prstMaterial="plastic">
            <a:bevelT w="38100" h="25400"/>
            <a:contourClr>
              <a:srgbClr val="FFFFFF">
                <a:alpha val="0"/>
              </a:srgbClr>
            </a:contourClr>
          </a:sp3d>
        </a:effectStyle>
        <a:effectStyle>
          <a:effectLst>
            <a:outerShdw blurRad="63500" dist="63500" dir="600000" sx="96000" sy="96000">
              <a:srgbClr val="0F0F0F">
                <a:alpha val="78431"/>
              </a:srgbClr>
            </a:outerShdw>
          </a:effectLst>
          <a:scene3d>
            <a:camera prst="orthographicFront" fov="0">
              <a:rot lat="0" lon="0" rev="0"/>
            </a:camera>
            <a:lightRig rig="twoPt" dir="t">
              <a:rot lat="0" lon="600000" rev="5100000"/>
            </a:lightRig>
          </a:scene3d>
          <a:sp3d prstMaterial="plastic">
            <a:bevelT w="114300" h="114300"/>
            <a:contourClr>
              <a:srgbClr val="FFFFFF">
                <a:alpha val="0"/>
              </a:srgbClr>
            </a:contourClr>
          </a:sp3d>
        </a:effectStyle>
      </a:effectStyleLst>
      <a:bgFillStyleLst>
        <a:solidFill>
          <a:schemeClr val="phClr">
            <a:tint val="100000"/>
            <a:shade val="100000"/>
            <a:hueMod val="100000"/>
            <a:satMod val="100000"/>
          </a:schemeClr>
        </a:solidFill>
        <a:gradFill rotWithShape="1">
          <a:gsLst>
            <a:gs pos="0">
              <a:schemeClr val="phClr">
                <a:tint val="100000"/>
                <a:shade val="100000"/>
                <a:hueMod val="100000"/>
                <a:satMod val="100000"/>
              </a:schemeClr>
            </a:gs>
            <a:gs pos="100000">
              <a:schemeClr val="phClr">
                <a:tint val="100000"/>
                <a:shade val="45000"/>
                <a:hueMod val="100000"/>
                <a:satMod val="100000"/>
              </a:schemeClr>
            </a:gs>
          </a:gsLst>
          <a:path path="circle">
            <a:fillToRect l="50000" t="50000" r="50000" b="50000"/>
          </a:path>
        </a:gradFill>
        <a:blipFill>
          <a:blip xmlns:r="http://schemas.openxmlformats.org/officeDocument/2006/relationships" r:embed="rId1">
            <a:duotone>
              <a:schemeClr val="phClr">
                <a:tint val="100000"/>
                <a:shade val="47000"/>
                <a:hueMod val="100000"/>
                <a:satMod val="100000"/>
              </a:schemeClr>
              <a:schemeClr val="phClr">
                <a:tint val="7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Wrapper</Template>
  <TotalTime>151</TotalTime>
  <Words>190</Words>
  <Application>Microsoft Office PowerPoint</Application>
  <PresentationFormat>화면 슬라이드 쇼(4:3)</PresentationFormat>
  <Paragraphs>45</Paragraphs>
  <Slides>7</Slides>
  <Notes>0</Notes>
  <HiddenSlides>0</HiddenSlides>
  <MMClips>0</MMClips>
  <ScaleCrop>false</ScaleCrop>
  <HeadingPairs>
    <vt:vector size="4" baseType="variant">
      <vt:variant>
        <vt:lpstr>테마</vt:lpstr>
      </vt:variant>
      <vt:variant>
        <vt:i4>1</vt:i4>
      </vt:variant>
      <vt:variant>
        <vt:lpstr>슬라이드 제목</vt:lpstr>
      </vt:variant>
      <vt:variant>
        <vt:i4>7</vt:i4>
      </vt:variant>
    </vt:vector>
  </HeadingPairs>
  <TitlesOfParts>
    <vt:vector size="8" baseType="lpstr">
      <vt:lpstr>보자기</vt:lpstr>
      <vt:lpstr>Discussion forum</vt:lpstr>
      <vt:lpstr>Contents</vt:lpstr>
      <vt:lpstr>1. Useful tips</vt:lpstr>
      <vt:lpstr>1. Useful tips</vt:lpstr>
      <vt:lpstr>2. Useful site</vt:lpstr>
      <vt:lpstr>3. Useful tools</vt:lpstr>
      <vt:lpstr>More information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forum</dc:title>
  <dc:creator>DataBase</dc:creator>
  <cp:lastModifiedBy>DataBase</cp:lastModifiedBy>
  <cp:revision>19</cp:revision>
  <dcterms:created xsi:type="dcterms:W3CDTF">2011-09-17T11:03:11Z</dcterms:created>
  <dcterms:modified xsi:type="dcterms:W3CDTF">2011-09-19T03:24:00Z</dcterms:modified>
</cp:coreProperties>
</file>